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58" r:id="rId4"/>
    <p:sldId id="257" r:id="rId5"/>
    <p:sldId id="259" r:id="rId6"/>
    <p:sldId id="263" r:id="rId7"/>
    <p:sldId id="262" r:id="rId8"/>
    <p:sldId id="261" r:id="rId9"/>
    <p:sldId id="26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r Lastivka" initials="DL" lastIdx="1" clrIdx="0">
    <p:extLst>
      <p:ext uri="{19B8F6BF-5375-455C-9EA6-DF929625EA0E}">
        <p15:presenceInfo xmlns:p15="http://schemas.microsoft.com/office/powerpoint/2012/main" userId="75c355cf2b6507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EFBF7-89F9-43B0-9434-847137AD7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3105" y="619126"/>
            <a:ext cx="8717820" cy="1352550"/>
          </a:xfrm>
        </p:spPr>
        <p:txBody>
          <a:bodyPr>
            <a:normAutofit/>
          </a:bodyPr>
          <a:lstStyle/>
          <a:p>
            <a:r>
              <a:rPr lang="uk-UA" sz="4000" dirty="0"/>
              <a:t>Навчально-методичний доробок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52C491-DAA7-42F3-8E81-A92DB79A7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3106" y="2066925"/>
            <a:ext cx="8561746" cy="2971800"/>
          </a:xfrm>
        </p:spPr>
        <p:txBody>
          <a:bodyPr>
            <a:normAutofit/>
          </a:bodyPr>
          <a:lstStyle/>
          <a:p>
            <a:r>
              <a:rPr lang="uk-UA" dirty="0"/>
              <a:t>Кафедри музичного мистецтва</a:t>
            </a:r>
          </a:p>
          <a:p>
            <a:r>
              <a:rPr lang="uk-UA" dirty="0"/>
              <a:t>Факультету культури і мистецтв</a:t>
            </a:r>
          </a:p>
          <a:p>
            <a:r>
              <a:rPr lang="uk-UA" dirty="0"/>
              <a:t>Львівського національного університету імені </a:t>
            </a:r>
            <a:r>
              <a:rPr lang="uk-UA" dirty="0" err="1"/>
              <a:t>івана</a:t>
            </a:r>
            <a:r>
              <a:rPr lang="uk-UA" dirty="0"/>
              <a:t> франка</a:t>
            </a:r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Львів, 2020</a:t>
            </a:r>
          </a:p>
        </p:txBody>
      </p:sp>
    </p:spTree>
    <p:extLst>
      <p:ext uri="{BB962C8B-B14F-4D97-AF65-F5344CB8AC3E}">
        <p14:creationId xmlns:p14="http://schemas.microsoft.com/office/powerpoint/2010/main" val="239029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664FC-EA02-477F-8683-7F5E9A95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901" y="400051"/>
            <a:ext cx="10048874" cy="79057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З </a:t>
            </a:r>
            <a:r>
              <a:rPr lang="uk-UA" dirty="0" err="1"/>
              <a:t>диригентсько</a:t>
            </a:r>
            <a:r>
              <a:rPr lang="uk-UA" dirty="0"/>
              <a:t>-хорової педагогічної спадщини</a:t>
            </a:r>
            <a:br>
              <a:rPr lang="uk-UA" dirty="0"/>
            </a:br>
            <a:r>
              <a:rPr lang="uk-UA" dirty="0"/>
              <a:t>старшого викладача Юрія </a:t>
            </a:r>
            <a:r>
              <a:rPr lang="uk-UA" dirty="0" err="1"/>
              <a:t>Антківа</a:t>
            </a:r>
            <a:r>
              <a:rPr lang="uk-UA" dirty="0"/>
              <a:t> (1944-2014)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B0A3EA0-BDC6-4D98-A4CD-4D52E6CD52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400260">
            <a:off x="8441378" y="1664957"/>
            <a:ext cx="3362673" cy="4756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DDB424-EC77-4D22-BD68-8A980D5C6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6" t="3049" r="2695" b="2240"/>
          <a:stretch/>
        </p:blipFill>
        <p:spPr>
          <a:xfrm>
            <a:off x="4928552" y="1485741"/>
            <a:ext cx="3613137" cy="5101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A409D1-8584-43B9-9087-BAE968C55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47" y="125413"/>
            <a:ext cx="2429654" cy="3239538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ABE08238-3AAC-47AE-B315-E2F15E6BEC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rot="21215736">
            <a:off x="2174085" y="2534958"/>
            <a:ext cx="2911385" cy="4173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360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3A0C0-3668-434F-8635-28113737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295276"/>
            <a:ext cx="9761955" cy="933449"/>
          </a:xfrm>
        </p:spPr>
        <p:txBody>
          <a:bodyPr>
            <a:normAutofit/>
          </a:bodyPr>
          <a:lstStyle/>
          <a:p>
            <a:r>
              <a:rPr lang="uk-UA" dirty="0"/>
              <a:t>Від передісторії створення кафедри до сьогодення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4BD2FD2-2147-4618-8293-C3DE285F11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52675" y="1377702"/>
            <a:ext cx="3743325" cy="5185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FD2FB406-0112-413E-9E1A-0EC301B2A8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5672" y="1377703"/>
            <a:ext cx="3669917" cy="5185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039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41A8B21C-6EE9-4C07-8C3D-8B1BAF63DD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8540" y="2017713"/>
            <a:ext cx="2970631" cy="452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9476C70-28BB-4455-9605-F1C73E30C5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65786" y="2017713"/>
            <a:ext cx="3227805" cy="455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AF1D29-E322-4482-B854-3D7FAEF33A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500" b="15278"/>
          <a:stretch/>
        </p:blipFill>
        <p:spPr>
          <a:xfrm>
            <a:off x="1038540" y="150813"/>
            <a:ext cx="4530373" cy="1866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EE7EA3-805D-4FEE-97AF-6B1942C775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0" t="60556" b="9837"/>
          <a:stretch/>
        </p:blipFill>
        <p:spPr>
          <a:xfrm>
            <a:off x="6501352" y="150813"/>
            <a:ext cx="4592239" cy="18669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CD0454-7D09-4106-8CB6-F7A106E0E1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2" t="10139" r="4351" b="38889"/>
          <a:stretch/>
        </p:blipFill>
        <p:spPr>
          <a:xfrm>
            <a:off x="3786355" y="2017713"/>
            <a:ext cx="4302247" cy="3657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452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9A96C-68F1-42C5-820B-9923A8D2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542925"/>
            <a:ext cx="9847680" cy="1295400"/>
          </a:xfrm>
        </p:spPr>
        <p:txBody>
          <a:bodyPr>
            <a:normAutofit fontScale="90000"/>
          </a:bodyPr>
          <a:lstStyle/>
          <a:p>
            <a:r>
              <a:rPr lang="uk-UA" baseline="-25000" dirty="0"/>
              <a:t>Хрестоматія з музичного мистецтва. 1 клас. Львів: Вид-во «Простір-М», 2019. 68 с.</a:t>
            </a:r>
            <a:br>
              <a:rPr lang="uk-UA" baseline="-25000" dirty="0"/>
            </a:br>
            <a:r>
              <a:rPr lang="uk-UA" baseline="-25000" dirty="0"/>
              <a:t>Автори – викладачі кафедри:</a:t>
            </a:r>
            <a:br>
              <a:rPr lang="uk-UA" baseline="-25000" dirty="0"/>
            </a:br>
            <a:r>
              <a:rPr lang="uk-UA" baseline="-25000" dirty="0" err="1"/>
              <a:t>Біляч</a:t>
            </a:r>
            <a:r>
              <a:rPr lang="uk-UA" baseline="-25000" dirty="0"/>
              <a:t> Ю., </a:t>
            </a:r>
            <a:r>
              <a:rPr lang="uk-UA" baseline="-25000" dirty="0" err="1"/>
              <a:t>Ващишин</a:t>
            </a:r>
            <a:r>
              <a:rPr lang="uk-UA" baseline="-25000" dirty="0"/>
              <a:t> С., Гриб О., </a:t>
            </a:r>
            <a:r>
              <a:rPr lang="uk-UA" baseline="-25000" dirty="0" err="1"/>
              <a:t>Довгаль</a:t>
            </a:r>
            <a:r>
              <a:rPr lang="uk-UA" baseline="-25000" dirty="0"/>
              <a:t> О., </a:t>
            </a:r>
            <a:r>
              <a:rPr lang="uk-UA" baseline="-25000" dirty="0" err="1"/>
              <a:t>Кайсін</a:t>
            </a:r>
            <a:r>
              <a:rPr lang="uk-UA" baseline="-25000" dirty="0"/>
              <a:t> В., Кукул О., </a:t>
            </a:r>
            <a:r>
              <a:rPr lang="uk-UA" baseline="-25000" dirty="0" err="1"/>
              <a:t>Кунта</a:t>
            </a:r>
            <a:r>
              <a:rPr lang="uk-UA" baseline="-25000" dirty="0"/>
              <a:t> Л., </a:t>
            </a:r>
            <a:r>
              <a:rPr lang="uk-UA" baseline="-25000" dirty="0" err="1"/>
              <a:t>Скрипченко</a:t>
            </a:r>
            <a:r>
              <a:rPr lang="uk-UA" baseline="-25000" dirty="0"/>
              <a:t> Є., </a:t>
            </a:r>
            <a:r>
              <a:rPr lang="uk-UA" baseline="-25000" dirty="0" err="1"/>
              <a:t>Швецова</a:t>
            </a:r>
            <a:r>
              <a:rPr lang="uk-UA" baseline="-25000" dirty="0"/>
              <a:t> М.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2382687-4C06-45C3-A017-F3770CC36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335570">
            <a:off x="7388660" y="1773207"/>
            <a:ext cx="3479825" cy="4908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BBC99A-EC75-4A2F-9F92-A6BF6D5E5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1" t="31398" b="20218"/>
          <a:stretch/>
        </p:blipFill>
        <p:spPr>
          <a:xfrm>
            <a:off x="1597906" y="1976094"/>
            <a:ext cx="5582257" cy="4077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226479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CD4E1-8079-43AC-A009-32D138FF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11DB5E5-DA40-48FE-BFB1-4F1E01CBB6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7" t="10352" r="2984" b="6022"/>
          <a:stretch/>
        </p:blipFill>
        <p:spPr>
          <a:xfrm>
            <a:off x="3969802" y="145724"/>
            <a:ext cx="7973824" cy="509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7CBCC0-0575-47AA-9785-5914D89EE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4" t="11072" b="57988"/>
          <a:stretch/>
        </p:blipFill>
        <p:spPr>
          <a:xfrm>
            <a:off x="4303758" y="2959429"/>
            <a:ext cx="7639868" cy="3752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A2DE9F52-2387-4BF6-8EF9-573F065661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33242" y="145724"/>
            <a:ext cx="4070516" cy="5655001"/>
          </a:xfrm>
        </p:spPr>
      </p:pic>
    </p:spTree>
    <p:extLst>
      <p:ext uri="{BB962C8B-B14F-4D97-AF65-F5344CB8AC3E}">
        <p14:creationId xmlns:p14="http://schemas.microsoft.com/office/powerpoint/2010/main" val="210243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AF47E9-DFFB-412C-90C2-9C29F39BB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804890"/>
            <a:ext cx="9520157" cy="852460"/>
          </a:xfrm>
        </p:spPr>
        <p:txBody>
          <a:bodyPr>
            <a:normAutofit fontScale="90000"/>
          </a:bodyPr>
          <a:lstStyle/>
          <a:p>
            <a:r>
              <a:rPr lang="uk-UA" dirty="0"/>
              <a:t>З навчально-методичного доробку </a:t>
            </a:r>
            <a:br>
              <a:rPr lang="uk-UA" dirty="0"/>
            </a:br>
            <a:r>
              <a:rPr lang="uk-UA" dirty="0"/>
              <a:t>старшого викладача Наталії </a:t>
            </a:r>
            <a:r>
              <a:rPr lang="uk-UA" dirty="0" err="1"/>
              <a:t>Юзюк</a:t>
            </a:r>
            <a:endParaRPr lang="uk-UA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10E3F82-C051-4A3C-8736-2AE6D35872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241" t="7153"/>
          <a:stretch/>
        </p:blipFill>
        <p:spPr>
          <a:xfrm>
            <a:off x="3006730" y="1657350"/>
            <a:ext cx="3505200" cy="4928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098CC1-7822-439D-AAE4-3A52086C5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3" b="8370"/>
          <a:stretch/>
        </p:blipFill>
        <p:spPr>
          <a:xfrm rot="21198930">
            <a:off x="239989" y="2243640"/>
            <a:ext cx="3117947" cy="4305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1A3435-434E-48B1-B336-90D6FC8F8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074" y="2170298"/>
            <a:ext cx="2974415" cy="449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0CDCD5B6-3B84-45F2-A059-84801F7A9A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rot="528263">
            <a:off x="6079677" y="1893698"/>
            <a:ext cx="3267779" cy="455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3712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D3EEE178-DA33-4A6B-A685-65654E26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47725"/>
            <a:ext cx="9520158" cy="1095403"/>
          </a:xfrm>
        </p:spPr>
        <p:txBody>
          <a:bodyPr>
            <a:normAutofit fontScale="90000"/>
          </a:bodyPr>
          <a:lstStyle/>
          <a:p>
            <a:r>
              <a:rPr lang="uk-UA" dirty="0"/>
              <a:t>З навчально-методичного доробку </a:t>
            </a:r>
            <a:br>
              <a:rPr lang="uk-UA" dirty="0"/>
            </a:br>
            <a:r>
              <a:rPr lang="uk-UA" dirty="0"/>
              <a:t>кандидата мистецтвознавства, </a:t>
            </a:r>
            <a:br>
              <a:rPr lang="uk-UA" dirty="0"/>
            </a:br>
            <a:r>
              <a:rPr lang="uk-UA" dirty="0"/>
              <a:t>доцента Оксани Величко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D7D93D-B72C-4986-B3EC-27DAB4BED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406"/>
          <a:stretch/>
        </p:blipFill>
        <p:spPr>
          <a:xfrm>
            <a:off x="7773429" y="914400"/>
            <a:ext cx="4273124" cy="580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657097C-1ECA-456F-9FBA-03FA3C09F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05" r="4959" b="8233"/>
          <a:stretch/>
        </p:blipFill>
        <p:spPr>
          <a:xfrm>
            <a:off x="145447" y="2152649"/>
            <a:ext cx="3340703" cy="456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AEB092-DE9D-4539-8CC2-D027A4FB9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2" t="34442" r="4088" b="17387"/>
          <a:stretch/>
        </p:blipFill>
        <p:spPr>
          <a:xfrm>
            <a:off x="3219383" y="2494191"/>
            <a:ext cx="4995132" cy="388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907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A1D45-03BC-4678-8444-084C8C95F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889"/>
            <a:ext cx="9047580" cy="947711"/>
          </a:xfrm>
        </p:spPr>
        <p:txBody>
          <a:bodyPr>
            <a:normAutofit fontScale="90000"/>
          </a:bodyPr>
          <a:lstStyle/>
          <a:p>
            <a:r>
              <a:rPr lang="uk-UA" dirty="0"/>
              <a:t>З </a:t>
            </a:r>
            <a:r>
              <a:rPr lang="uk-UA" dirty="0" err="1"/>
              <a:t>диригентсько</a:t>
            </a:r>
            <a:r>
              <a:rPr lang="uk-UA" dirty="0"/>
              <a:t>-хорової педагогічної спадщини</a:t>
            </a:r>
            <a:br>
              <a:rPr lang="uk-UA" dirty="0"/>
            </a:br>
            <a:r>
              <a:rPr lang="uk-UA" dirty="0"/>
              <a:t>доцента Михайла Ковбасюка (1953-2020)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70E1DEB-BF44-42CF-9AA1-287274E852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1333886">
            <a:off x="2558121" y="1853110"/>
            <a:ext cx="3316487" cy="488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B177D76-5FE7-43B5-BFC7-178D9A7A71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62368" y="1752600"/>
            <a:ext cx="3429257" cy="488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07E74E-44F9-4A1D-B8B7-771678817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15" r="18939" b="28711"/>
          <a:stretch/>
        </p:blipFill>
        <p:spPr>
          <a:xfrm>
            <a:off x="9272588" y="1401216"/>
            <a:ext cx="2619375" cy="347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A03679-4E30-4BB5-8CCF-212B0225E0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84" t="6725" r="4653" b="2780"/>
          <a:stretch/>
        </p:blipFill>
        <p:spPr>
          <a:xfrm rot="21082204">
            <a:off x="261726" y="3024285"/>
            <a:ext cx="2432408" cy="3672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6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4739F-61C8-41B3-8C83-D5883E54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723900"/>
            <a:ext cx="9520157" cy="1287463"/>
          </a:xfrm>
        </p:spPr>
        <p:txBody>
          <a:bodyPr>
            <a:normAutofit fontScale="90000"/>
          </a:bodyPr>
          <a:lstStyle/>
          <a:p>
            <a:r>
              <a:rPr lang="uk-UA" dirty="0"/>
              <a:t>З вокально-педагогічної спадщини </a:t>
            </a:r>
            <a:br>
              <a:rPr lang="uk-UA" dirty="0"/>
            </a:br>
            <a:r>
              <a:rPr lang="uk-UA" dirty="0"/>
              <a:t>народного артиста України, </a:t>
            </a:r>
            <a:br>
              <a:rPr lang="uk-UA" dirty="0"/>
            </a:br>
            <a:r>
              <a:rPr lang="uk-UA" dirty="0"/>
              <a:t>професора Богдана </a:t>
            </a:r>
            <a:r>
              <a:rPr lang="uk-UA" dirty="0" err="1"/>
              <a:t>Базиликута</a:t>
            </a:r>
            <a:r>
              <a:rPr lang="uk-UA" dirty="0"/>
              <a:t> (1938-2020)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943711-2959-4CE1-B1C8-6648649B6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8" t="13424" r="12846" b="71201"/>
          <a:stretch/>
        </p:blipFill>
        <p:spPr>
          <a:xfrm>
            <a:off x="-1" y="5386039"/>
            <a:ext cx="4457910" cy="14719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30AD7D-7447-4F90-A674-63E021732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6" t="9561" r="18122" b="67291"/>
          <a:stretch/>
        </p:blipFill>
        <p:spPr>
          <a:xfrm>
            <a:off x="7248526" y="4792700"/>
            <a:ext cx="4943474" cy="2065300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84EDB6-B6F9-401D-9660-11B1432F8B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381282">
            <a:off x="5615495" y="2137178"/>
            <a:ext cx="2651490" cy="37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79EDD0D6-AC65-4395-AB0C-22E3A3C0CE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rot="21370425">
            <a:off x="3087247" y="2089210"/>
            <a:ext cx="2741322" cy="386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191378-4B67-4E7C-A41A-C4DE4D74DC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44" r="18125" b="3056"/>
          <a:stretch/>
        </p:blipFill>
        <p:spPr>
          <a:xfrm>
            <a:off x="9180061" y="146208"/>
            <a:ext cx="2831291" cy="3282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866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169</TotalTime>
  <Words>134</Words>
  <Application>Microsoft Office PowerPoint</Application>
  <PresentationFormat>Широкоэкранный</PresentationFormat>
  <Paragraphs>14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Palatino Linotype</vt:lpstr>
      <vt:lpstr>Галерея</vt:lpstr>
      <vt:lpstr>Навчально-методичний доробок</vt:lpstr>
      <vt:lpstr>Від передісторії створення кафедри до сьогодення</vt:lpstr>
      <vt:lpstr>Презентация PowerPoint</vt:lpstr>
      <vt:lpstr>Хрестоматія з музичного мистецтва. 1 клас. Львів: Вид-во «Простір-М», 2019. 68 с. Автори – викладачі кафедри: Біляч Ю., Ващишин С., Гриб О., Довгаль О., Кайсін В., Кукул О., Кунта Л., Скрипченко Є., Швецова М.</vt:lpstr>
      <vt:lpstr>Презентация PowerPoint</vt:lpstr>
      <vt:lpstr>З навчально-методичного доробку  старшого викладача Наталії Юзюк</vt:lpstr>
      <vt:lpstr>З навчально-методичного доробку  кандидата мистецтвознавства,  доцента Оксани Величко</vt:lpstr>
      <vt:lpstr>З диригентсько-хорової педагогічної спадщини доцента Михайла Ковбасюка (1953-2020)</vt:lpstr>
      <vt:lpstr>З вокально-педагогічної спадщини  народного артиста України,  професора Богдана Базиликута (1938-2020)</vt:lpstr>
      <vt:lpstr>З диригентсько-хорової педагогічної спадщини старшого викладача Юрія Антківа (1944-2014)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Навчально-методичний доробок</dc:title>
  <dc:creator>Diar Lastivka</dc:creator>
  <cp:lastModifiedBy>Diar Lastivka</cp:lastModifiedBy>
  <cp:revision>23</cp:revision>
  <dcterms:created xsi:type="dcterms:W3CDTF">2020-10-14T06:20:57Z</dcterms:created>
  <dcterms:modified xsi:type="dcterms:W3CDTF">2020-10-14T09:10:38Z</dcterms:modified>
</cp:coreProperties>
</file>